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29746601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2297466018_0_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29746601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2297466018_0_9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29746601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2297466018_0_10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29746601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2297466018_0_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29746601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2297466018_0_9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29746601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2297466018_0_1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2974660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2297466018_0_4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2974660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2297466018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29746601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2297466018_0_12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29746601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2297466018_0_1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d13940b9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d13940b954_0_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29746601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2297466018_0_15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29746601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2297466018_0_13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29746601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2297466018_0_13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2974660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22297466018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2974660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2297466018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2974660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2297466018_0_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29746601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2297466018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2974660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2297466018_0_3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2974660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2297466018_0_8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29746601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2297466018_0_6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drive/folders/1TpW6tTbR1FQ417h-dmMXLQEwnzHid4S4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drive/folders/1TpW6tTbR1FQ417h-dmMXLQEwnzHid4S4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drive/folders/1TpW6tTbR1FQ417h-dmMXLQEwnzHid4S4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TpW6tTbR1FQ417h-dmMXLQEwnzHid4S4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f4HekvKVsc8" TargetMode="External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drive/folders/1TpW6tTbR1FQ417h-dmMXLQEwnzHid4S4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751750" y="1487881"/>
            <a:ext cx="10441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CIBERSEGURIDAD EN  SISTEMAS DE CONTROL INDUSTRIAL (SCI)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>
            <p:ph idx="4294967295" type="title"/>
          </p:nvPr>
        </p:nvSpPr>
        <p:spPr>
          <a:xfrm>
            <a:off x="1660025" y="45606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Source Sans Pro"/>
              <a:buNone/>
            </a:pPr>
            <a:r>
              <a:rPr lang="es-ES"/>
              <a:t>14.-Diagnóstico SCI. PLan de seguridad PDS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4" y="1811100"/>
            <a:ext cx="20669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819" y="1729625"/>
            <a:ext cx="23431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969" y="1729625"/>
            <a:ext cx="47625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3250" y="1662225"/>
            <a:ext cx="2228850" cy="477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0" y="2041975"/>
            <a:ext cx="19812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850" y="1577225"/>
            <a:ext cx="1910208" cy="49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458" y="1729625"/>
            <a:ext cx="479107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9700" y="1512823"/>
            <a:ext cx="2352675" cy="504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3" name="Google Shape;173;p19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9625"/>
            <a:ext cx="19812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9300" y="1729625"/>
            <a:ext cx="22574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425" y="1577225"/>
            <a:ext cx="2494054" cy="435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2" name="Google Shape;182;p20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288" y="1577225"/>
            <a:ext cx="4829175" cy="4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200" y="1906175"/>
            <a:ext cx="14573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000" y="1512325"/>
            <a:ext cx="5671473" cy="49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7" name="Google Shape;197;p22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25" y="1811125"/>
            <a:ext cx="9369972" cy="435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4" name="Google Shape;204;p23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00" y="1498775"/>
            <a:ext cx="7499926" cy="49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1" name="Google Shape;211;p24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212" name="Google Shape;212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75" y="2340725"/>
            <a:ext cx="678180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175" y="1729625"/>
            <a:ext cx="4710551" cy="435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9" name="Google Shape;219;p25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</a:t>
            </a:r>
            <a:r>
              <a:rPr b="0" lang="es-ES"/>
              <a:t>Diagnóstico SCI.</a:t>
            </a:r>
            <a:r>
              <a:rPr lang="es-ES"/>
              <a:t> </a:t>
            </a:r>
            <a:r>
              <a:rPr lang="es-ES"/>
              <a:t>PLan de seguridad PDS</a:t>
            </a:r>
            <a:endParaRPr/>
          </a:p>
        </p:txBody>
      </p:sp>
      <p:pic>
        <p:nvPicPr>
          <p:cNvPr id="220" name="Google Shape;220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475" y="1577225"/>
            <a:ext cx="3867351" cy="48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27" y="1639700"/>
            <a:ext cx="3936485" cy="468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7" name="Google Shape;227;p26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</a:t>
            </a:r>
            <a:r>
              <a:rPr b="0" lang="es-ES"/>
              <a:t>Diagnóstico SCI.</a:t>
            </a:r>
            <a:r>
              <a:rPr lang="es-ES"/>
              <a:t> PLan de seguridad PDS</a:t>
            </a:r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50" y="1608625"/>
            <a:ext cx="4041375" cy="477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543" y="1509325"/>
            <a:ext cx="3399493" cy="49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3436" y="1729625"/>
            <a:ext cx="3564563" cy="3190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84" name="Google Shape;84;p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700" y="1577225"/>
            <a:ext cx="3778056" cy="49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756" y="1758650"/>
            <a:ext cx="4202457" cy="461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6" name="Google Shape;236;p27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</a:t>
            </a:r>
            <a:r>
              <a:rPr b="0" lang="es-ES"/>
              <a:t>Diagnóstico SCI.</a:t>
            </a:r>
            <a:r>
              <a:rPr lang="es-ES"/>
              <a:t> PLan de seguridad PDS</a:t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618" y="1577225"/>
            <a:ext cx="3588897" cy="49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50" y="1608625"/>
            <a:ext cx="4041375" cy="477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</a:t>
            </a:r>
            <a:r>
              <a:rPr b="0" lang="es-ES"/>
              <a:t>Diagnóstico SCI.</a:t>
            </a:r>
            <a:r>
              <a:rPr lang="es-ES"/>
              <a:t> PLan de seguridad PDS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0" name="Google Shape;250;p29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</a:t>
            </a:r>
            <a:r>
              <a:rPr b="0" lang="es-ES"/>
              <a:t>Diagnóstico SCI.</a:t>
            </a:r>
            <a:r>
              <a:rPr lang="es-ES"/>
              <a:t> PLan de seguridad PDS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1" name="Google Shape;91;p10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92" name="Google Shape;92;p1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150" y="1577225"/>
            <a:ext cx="8431662" cy="486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8" name="Google Shape;98;p11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99" name="Google Shape;99;p1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525" y="1512325"/>
            <a:ext cx="7330785" cy="49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5" name="Google Shape;105;p12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06" name="Google Shape;106;p1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700" y="1577225"/>
            <a:ext cx="3778056" cy="49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756" y="1758650"/>
            <a:ext cx="4202457" cy="461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3" name="Google Shape;113;p13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9625"/>
            <a:ext cx="233362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125" y="1455450"/>
            <a:ext cx="1942675" cy="497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525" y="1455450"/>
            <a:ext cx="3436943" cy="49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9950" y="1512325"/>
            <a:ext cx="2362200" cy="48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2150" y="1577225"/>
            <a:ext cx="2039903" cy="18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4" name="Google Shape;124;p14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500" y="1743200"/>
            <a:ext cx="2380644" cy="435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4" y="1811100"/>
            <a:ext cx="20669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969" y="2002263"/>
            <a:ext cx="492442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3" name="Google Shape;133;p15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4" y="1811100"/>
            <a:ext cx="20669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419" y="1577225"/>
            <a:ext cx="4100573" cy="49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392" y="1729625"/>
            <a:ext cx="22479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4692" y="1729625"/>
            <a:ext cx="1858536" cy="435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3" name="Google Shape;143;p16"/>
          <p:cNvSpPr txBox="1"/>
          <p:nvPr>
            <p:ph type="title"/>
          </p:nvPr>
        </p:nvSpPr>
        <p:spPr>
          <a:xfrm>
            <a:off x="1267300" y="1001225"/>
            <a:ext cx="96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14.-Diagnóstico SCI. </a:t>
            </a:r>
            <a:r>
              <a:rPr b="0" lang="es-ES"/>
              <a:t>PLan de seguridad PDS</a:t>
            </a:r>
            <a:endParaRPr b="0"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4" y="1811100"/>
            <a:ext cx="20669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094" y="1577225"/>
            <a:ext cx="3864912" cy="49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406" y="1729625"/>
            <a:ext cx="2362200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3006" y="1729625"/>
            <a:ext cx="23717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